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3" r:id="rId14"/>
    <p:sldId id="268" r:id="rId15"/>
    <p:sldId id="269" r:id="rId16"/>
    <p:sldId id="270" r:id="rId17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984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580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20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61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4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1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4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1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11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7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5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5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">
            <a:extLst>
              <a:ext uri="{FF2B5EF4-FFF2-40B4-BE49-F238E27FC236}">
                <a16:creationId xmlns:a16="http://schemas.microsoft.com/office/drawing/2014/main" id="{497FC502-2F26-E9DF-81B7-FF47B4D4DE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0">
            <a:extLst>
              <a:ext uri="{FF2B5EF4-FFF2-40B4-BE49-F238E27FC236}">
                <a16:creationId xmlns:a16="http://schemas.microsoft.com/office/drawing/2014/main" id="{7299F8C1-FD0A-BD74-7E6A-C7F3596EE9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0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1">
            <a:extLst>
              <a:ext uri="{FF2B5EF4-FFF2-40B4-BE49-F238E27FC236}">
                <a16:creationId xmlns:a16="http://schemas.microsoft.com/office/drawing/2014/main" id="{2C0CDECE-EFE7-4592-9FEC-A1B8FDC65E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4057D554-790C-28F3-C69D-2F15B7B2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47" y="3126684"/>
            <a:ext cx="5588972" cy="30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1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DE343-1665-F1ED-386D-FF5897888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1">
            <a:extLst>
              <a:ext uri="{FF2B5EF4-FFF2-40B4-BE49-F238E27FC236}">
                <a16:creationId xmlns:a16="http://schemas.microsoft.com/office/drawing/2014/main" id="{7E137D35-282E-8A80-77CE-D712DA1FD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2" name="图片 1" descr="图形用户界面, 网站&#10;&#10;AI 生成的内容可能不正确。">
            <a:extLst>
              <a:ext uri="{FF2B5EF4-FFF2-40B4-BE49-F238E27FC236}">
                <a16:creationId xmlns:a16="http://schemas.microsoft.com/office/drawing/2014/main" id="{A443759A-FC9C-4273-EC28-65316FA4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5" y="1367144"/>
            <a:ext cx="8464924" cy="41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6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A06C3-9069-E600-7289-4933D997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1">
            <a:extLst>
              <a:ext uri="{FF2B5EF4-FFF2-40B4-BE49-F238E27FC236}">
                <a16:creationId xmlns:a16="http://schemas.microsoft.com/office/drawing/2014/main" id="{B58967BD-0A0B-1C3C-AF8E-5DDDDD2809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4" name="图片 3" descr="图形用户界面, 网站&#10;&#10;AI 生成的内容可能不正确。">
            <a:extLst>
              <a:ext uri="{FF2B5EF4-FFF2-40B4-BE49-F238E27FC236}">
                <a16:creationId xmlns:a16="http://schemas.microsoft.com/office/drawing/2014/main" id="{B3AF212D-825D-87F4-841C-FC617B2B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40" y="1595102"/>
            <a:ext cx="8390965" cy="40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2">
            <a:extLst>
              <a:ext uri="{FF2B5EF4-FFF2-40B4-BE49-F238E27FC236}">
                <a16:creationId xmlns:a16="http://schemas.microsoft.com/office/drawing/2014/main" id="{5E0C9464-05FA-DCCF-DCC8-F15E0C6C5E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2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3">
            <a:extLst>
              <a:ext uri="{FF2B5EF4-FFF2-40B4-BE49-F238E27FC236}">
                <a16:creationId xmlns:a16="http://schemas.microsoft.com/office/drawing/2014/main" id="{CCE25FB5-B933-D6BD-CC1E-C9BFD99EC0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4">
            <a:extLst>
              <a:ext uri="{FF2B5EF4-FFF2-40B4-BE49-F238E27FC236}">
                <a16:creationId xmlns:a16="http://schemas.microsoft.com/office/drawing/2014/main" id="{0BFC4FE7-278A-4371-9DC7-55CDCEC19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3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2">
            <a:extLst>
              <a:ext uri="{FF2B5EF4-FFF2-40B4-BE49-F238E27FC236}">
                <a16:creationId xmlns:a16="http://schemas.microsoft.com/office/drawing/2014/main" id="{9207B32A-CCDE-2A9F-3CBA-5805AC5FB5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3">
            <a:extLst>
              <a:ext uri="{FF2B5EF4-FFF2-40B4-BE49-F238E27FC236}">
                <a16:creationId xmlns:a16="http://schemas.microsoft.com/office/drawing/2014/main" id="{3D891E60-4262-8848-F40A-5CDDBFE5DC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1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4">
            <a:extLst>
              <a:ext uri="{FF2B5EF4-FFF2-40B4-BE49-F238E27FC236}">
                <a16:creationId xmlns:a16="http://schemas.microsoft.com/office/drawing/2014/main" id="{125A08C9-7A2A-5CE5-9B14-70FC747CB7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5">
            <a:extLst>
              <a:ext uri="{FF2B5EF4-FFF2-40B4-BE49-F238E27FC236}">
                <a16:creationId xmlns:a16="http://schemas.microsoft.com/office/drawing/2014/main" id="{1BBC0FA3-1072-8828-4706-BFB11FA848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6">
            <a:extLst>
              <a:ext uri="{FF2B5EF4-FFF2-40B4-BE49-F238E27FC236}">
                <a16:creationId xmlns:a16="http://schemas.microsoft.com/office/drawing/2014/main" id="{854EABE1-720D-021A-7951-E865EE46C9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3B4A85-8DDB-3FCD-E2FB-CFCDD66E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44" y="295835"/>
            <a:ext cx="2531096" cy="601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9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7">
            <a:extLst>
              <a:ext uri="{FF2B5EF4-FFF2-40B4-BE49-F238E27FC236}">
                <a16:creationId xmlns:a16="http://schemas.microsoft.com/office/drawing/2014/main" id="{24A2ED39-1439-9697-78EC-71BA428A85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368CFC-F234-53BB-D05D-E831C981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24" y="327212"/>
            <a:ext cx="2043952" cy="601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0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8">
            <a:extLst>
              <a:ext uri="{FF2B5EF4-FFF2-40B4-BE49-F238E27FC236}">
                <a16:creationId xmlns:a16="http://schemas.microsoft.com/office/drawing/2014/main" id="{84017BE3-FB12-0EC4-2E2C-131E308FA4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01627A57-DE1D-75E0-FD73-71048B0B6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"/>
          <a:stretch/>
        </p:blipFill>
        <p:spPr bwMode="auto">
          <a:xfrm>
            <a:off x="6049729" y="313690"/>
            <a:ext cx="2769299" cy="5945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426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9">
            <a:extLst>
              <a:ext uri="{FF2B5EF4-FFF2-40B4-BE49-F238E27FC236}">
                <a16:creationId xmlns:a16="http://schemas.microsoft.com/office/drawing/2014/main" id="{222E485A-1CF9-CFCA-8E9A-9E013B9BA3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35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全屏显示(4:3)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冒力 宝宝</dc:creator>
  <cp:lastModifiedBy>冒力 宝宝</cp:lastModifiedBy>
  <cp:revision>3</cp:revision>
  <dcterms:created xsi:type="dcterms:W3CDTF">2025-06-10T06:11:23Z</dcterms:created>
  <dcterms:modified xsi:type="dcterms:W3CDTF">2025-06-10T06:13:53Z</dcterms:modified>
</cp:coreProperties>
</file>